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295" r:id="rId47"/>
    <p:sldId id="296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86E4-49C2-1B3E-BDA0-F8BAA3D43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68212-E374-D6E4-3312-F3C25F902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E51F2-1BC5-C1FE-339A-01DB6046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53EF3-192A-D2AC-270F-8DC982E93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FEAE9-F21D-000C-9F97-81BFA21A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9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A137-E407-619F-F05E-CD6C3303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477A8-9A4C-89F3-406F-700AD1A17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A4F0-0B4E-A108-4FF5-670670F5D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4EAE0-FA75-E05E-887F-633DADF6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F343A-9518-F1D1-027B-1431BE2A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4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BE330-725A-1404-3AE2-36996EBCF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B3531-E0BE-BF66-209B-1A12217B7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02AC-EB0F-A5DD-F850-12C63418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8D0E-19DD-8389-CAE6-849F510D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562CD-4ED0-0CC7-E432-970FFE19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68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65C8-EB54-3B8F-A68D-59A62AAC7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896E-4984-BB01-50EC-825136EA5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5924F-3E42-3692-D81D-9141293C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F6F21-E701-DC6E-3FCE-5215A69A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58957-B136-AB92-B0CE-766DA3CE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03E1-2E0D-536C-1137-7EE15BEA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434BA-1DC3-C954-6DBF-10D3B5D4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F7AD0-8CAF-6C7E-1E56-49867CED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C7CF0-AC53-B3A7-3697-E4CB93E8F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CABB-79CF-2125-8779-3A634FC4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8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01D0-02E5-C4F6-9453-AA055EAB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D1F6-2CB0-B425-2E44-83A004C0E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73419-149B-CB83-426E-988C21CC1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A83D1-ECE7-F4D8-A3B4-26B495B49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C8ACF-C78D-FED0-6F87-0D6A6CFE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F86C9E-C97B-C700-F6A1-230C44ED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4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5E01-03E5-3133-AD2C-B051B44E1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CD755-2A26-4CEE-0A49-67EE3136B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EC943-9F3C-B713-DAA9-2AF3C262E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35FC1-9A4D-1FDA-8AA2-A4472EE42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01634-0469-4493-E374-F8E5AE5C6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C4B15-2E78-D81A-8558-32D43DEE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1B782-8E77-5BA2-7F16-2D9E3EFD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FCAF-6444-2874-0125-DEB2FD52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7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6360-D23B-E68A-0171-ABE9211E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D30D1-8CAC-535C-BEB2-4AB8F1A8A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311F5-3970-5EFB-C25A-17AC6092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4DEB8-E770-E649-09CB-7580CDB5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30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577B79-B7FA-D00A-8E01-68777D05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6BB03-6794-4326-485F-669EF495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9474E-CE21-7AE5-5C1F-BF774BD7F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4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F01-B7A1-0997-DC62-3171C553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7ED51-0D04-CED8-2EBD-83A4F18E3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9582C-AE77-D700-ACF3-11D114009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1E344-DFF3-6307-838F-E19B7FFC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00534-C68C-7DE8-14B4-A72C9624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7649-48CE-31ED-3453-09135B95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96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89F82-0FA8-E2B6-99D9-DF70C354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BEF084-534C-B80A-EDD3-9DC06BC29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47BAE-4C54-BE24-E0EF-C533C7EFA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65938-152B-0CE9-6572-F7CC171C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E907E-1822-6C90-1205-E4A50BB6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8F966-6CE0-32DA-A7E7-E724A127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7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0CF30D-E656-581B-55BC-F24EAF54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9A310-DFCB-1021-6D93-FD4F5E19C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5DD9C-96CD-BBDA-5174-147BF349F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15E57-5723-40E1-8423-5B482C5D4457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710EC-D42B-4BB3-8874-037E2AC70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475AA-EB0B-CF05-3E49-C4E62CB4E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6865D-45F5-4B1A-AF3B-0CDC98686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6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CA76-3682-0162-2405-FD619CC99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Language Assembly </a:t>
            </a:r>
            <a:r>
              <a:rPr lang="en-US" dirty="0" err="1"/>
              <a:t>ch</a:t>
            </a:r>
            <a:r>
              <a:rPr lang="en-US" dirty="0"/>
              <a:t> 9 input output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13C1A-B85C-9640-AA4C-CF8FE473D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8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CF2B2-8A4F-633A-DFA3-DBC8A507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081D4-A044-3846-CC48-9C64A2425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1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B2592-36C2-73C8-7C81-8069B266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9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3413F6-78AB-A7C0-FA2B-D7A5D39A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AF540-B80B-D4C6-F11A-EEFB8CB8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1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D460A-ECA8-3D97-22FF-13187356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EF67D-8D5B-529B-9102-B46769B1B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0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DB6DE-D73F-1073-33C1-F9D3DF3F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46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8C3AD-0637-E780-3111-2E129D611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9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6A2D5-1168-8C7E-8269-66C6ADD6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2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E675C-3DDE-C1A7-1295-52AEF30C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12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C6AF0-FD86-2BFF-FB4C-917396DE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5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01A6D-57F1-A878-F727-DFFE89688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29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E4CEE-4790-83E6-9C94-2F827D37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81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FC31E-FF98-2238-0017-6492123F3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8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AB117-B5FF-1AD3-91B3-878D3753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32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5A202-FE96-9194-B1A3-4B2602E6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2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5FCC2-BA7B-A538-5261-3BB250F5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69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36581-E8D0-9F58-1B46-C66D16C4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37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928BC-A708-911E-9639-FDC16AE20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6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88CC5-2647-E31E-5A4A-02B839E6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3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993C1-1A53-C6EB-310C-658B71F7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57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29CCC-0780-E715-BF41-18F649F7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46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B64B3-A57E-3BBE-977A-B9D33079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02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6BAB4-AEC3-CC94-72EC-D542B5F4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91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963FD-F5B5-72FA-1141-21198790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44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F20B5-0172-0E92-8558-DC0BEAD5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87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735348-84F1-400F-3A4B-15922FF7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52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E9C37-0264-C0FF-E3FF-C902DAD1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3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0AFDC-E8B5-FF66-1FE0-E9108A76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27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7898A-ADA4-4318-6656-AA85F069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77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B58A5-63CD-CEFA-001D-892987D44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2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0B395-81F2-FD73-2969-AE6569F24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95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CA90A-0612-FC51-5414-1F0D0FEF4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6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B6A69-6B6F-08BF-1987-13F9C8AA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53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0988C-6E87-B27E-6EFE-956D6ACF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77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471AB-157D-BC39-B75F-4D77C768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9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1C7DC-A879-D3BF-A753-277F80161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54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C5747-55EE-7378-9D7F-AA2C8A76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45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249DB-81A8-54AA-29F5-092991C2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38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C84D3-7CEF-1B33-8D83-47021AB0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69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843E0-BF90-7E9A-A59F-269205B0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14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B2285-24D3-F7D5-8ED6-8F686CF7E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74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736F0-4C3D-A73A-E199-0281555F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7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43A49-B62B-6218-ACFC-2891A3D38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1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12236-D12B-1273-63A4-610FD1A0F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04A07-F6E1-E4E2-2AFD-7BB7E0F8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25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66663-CF13-FAA1-2F85-09F90E12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9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</Words>
  <Application>Microsoft Office PowerPoint</Application>
  <PresentationFormat>Widescreen</PresentationFormat>
  <Paragraphs>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Language Assembly ch 9 input output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Assembly ch 9 input output 2023</dc:title>
  <dc:creator>Charles Seager</dc:creator>
  <cp:lastModifiedBy>Charles Seager</cp:lastModifiedBy>
  <cp:revision>1</cp:revision>
  <dcterms:created xsi:type="dcterms:W3CDTF">2023-09-25T19:34:58Z</dcterms:created>
  <dcterms:modified xsi:type="dcterms:W3CDTF">2023-09-25T19:59:10Z</dcterms:modified>
</cp:coreProperties>
</file>